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5D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EFC01-0A78-4B34-B47A-58FA2ADD68F1}" type="datetimeFigureOut">
              <a:rPr lang="fr-FR" smtClean="0"/>
              <a:pPr/>
              <a:t>04/01/2023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278A4-C76C-4C8B-8A22-05A3DF1D6FA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7015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78A4-C76C-4C8B-8A22-05A3DF1D6FA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296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585F-CCAC-4451-B9F1-37E27B64E06E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8522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3B1-CD5C-4A44-B1F0-30CB2003DD6C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68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D14D-0DA6-4ACC-B98C-AF5A47B3D16D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5489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30EE-4F80-4227-BD1E-EDE0B82CCD3A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949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1F2F-6BFD-489F-A080-7EC9871F5931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5554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7A03-5B19-4913-AFBB-52F759342BFC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7044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DD55-E4AF-44C3-A40F-D089A76082BF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9224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D8EA-6E5C-4DF5-B14C-F12FA36D6F8D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512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FD49-87C7-46C9-B5B5-C37FE62A08F8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0169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A105-AEA0-40AB-81CD-FFCAF2BBB617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5798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36D-F322-4E1E-B41E-7CBE847C7222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3160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0598B-75BD-4DBE-8BE0-60CB920C2EB0}" type="datetime1">
              <a:rPr lang="fr-FR" smtClean="0"/>
              <a:pPr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The International Congress on Desert Economy Dakhla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C8B7-4E61-49E5-8707-CAE8B247E8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6139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0" y="162560"/>
            <a:ext cx="11501120" cy="782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Université  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Faculté de </a:t>
            </a:r>
            <a:endParaRPr lang="fr-F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07440"/>
            <a:ext cx="11846560" cy="26263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Titre: </a:t>
            </a:r>
          </a:p>
          <a:p>
            <a:pPr algn="ctr"/>
            <a:endParaRPr lang="fr-FR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000" b="1" dirty="0" smtClean="0">
                <a:solidFill>
                  <a:srgbClr val="0505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Atelier Doctoral.</a:t>
            </a:r>
            <a:endParaRPr lang="fr-FR" sz="2000" b="1" dirty="0">
              <a:solidFill>
                <a:srgbClr val="0505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524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265" y="863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9383" y="3801292"/>
            <a:ext cx="6987177" cy="23382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présenté par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Mm/Mr,,,,, </a:t>
            </a:r>
          </a:p>
          <a:p>
            <a:pPr algn="ctr"/>
            <a:endParaRPr lang="fr-F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Sous la direction de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Madame/Monsieur le professeur ,,,,,</a:t>
            </a:r>
            <a:endParaRPr lang="fr-F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fr-FR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>
          <a:xfrm>
            <a:off x="470263" y="6080124"/>
            <a:ext cx="11721737" cy="777876"/>
          </a:xfrm>
        </p:spPr>
        <p:txBody>
          <a:bodyPr/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4ème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Congrès International sur l'Économie du Désert,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Dakhla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les 11 et 12 Mai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fr-F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Image 15" descr="arid_lands_sahara_desert_development_economics_space_economy_space_industry_energy_water_agriculture_ocean_farming_sea_scientific_research_foods_desertification_climate_change_conference_tourism_sports_dakhla_laayoune_morocco_maro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01291"/>
            <a:ext cx="4833257" cy="23774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68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8- RESULTATS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10</a:t>
            </a:fld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103914" y="6492875"/>
            <a:ext cx="4114800" cy="365125"/>
          </a:xfrm>
        </p:spPr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</a:t>
            </a:r>
            <a:r>
              <a:rPr lang="en-US" sz="1000" b="1" dirty="0" smtClean="0">
                <a:solidFill>
                  <a:srgbClr val="FF0000"/>
                </a:solidFill>
              </a:rPr>
              <a:t>International </a:t>
            </a:r>
            <a:r>
              <a:rPr lang="en-US" sz="1000" b="1" dirty="0" smtClean="0">
                <a:solidFill>
                  <a:srgbClr val="FF0000"/>
                </a:solidFill>
              </a:rPr>
              <a:t>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9-CONCLUSION GÉNÉRALE ET PERSPECTIVES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11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156166" y="6492875"/>
            <a:ext cx="4114800" cy="365125"/>
          </a:xfrm>
        </p:spPr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</a:t>
            </a:r>
            <a:r>
              <a:rPr lang="en-US" sz="1000" b="1" dirty="0" smtClean="0">
                <a:solidFill>
                  <a:srgbClr val="FF0000"/>
                </a:solidFill>
              </a:rPr>
              <a:t>International </a:t>
            </a:r>
            <a:r>
              <a:rPr lang="en-US" sz="1000" b="1" dirty="0" smtClean="0">
                <a:solidFill>
                  <a:srgbClr val="FF0000"/>
                </a:solidFill>
              </a:rPr>
              <a:t>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248194" y="1907179"/>
            <a:ext cx="11782697" cy="1306284"/>
          </a:xfrm>
          <a:prstGeom prst="rect">
            <a:avLst/>
          </a:prstGeom>
          <a:solidFill>
            <a:srgbClr val="92D050"/>
          </a:solidFill>
          <a:ln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marL="548640" marR="0" lvl="0" indent="-411480" algn="ctr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1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Merci pour votre attention</a:t>
            </a:r>
            <a:r>
              <a:rPr kumimoji="0" lang="fr-FR" sz="7200" b="1" i="0" u="none" strike="noStrike" kern="1200" cap="none" spc="10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 </a:t>
            </a:r>
            <a:endParaRPr kumimoji="0" lang="fr-FR" sz="7200" b="1" i="0" u="none" strike="noStrike" kern="1200" cap="none" spc="0" normalizeH="0" baseline="0" noProof="0" dirty="0" smtClean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868507" y="64928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F045C8B7-4E61-49E5-8707-CAE8B247E8D7}" type="slidenum">
              <a:rPr lang="fr-FR" sz="1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fr-FR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209005" y="3278778"/>
            <a:ext cx="11808823" cy="1744526"/>
          </a:xfrm>
        </p:spPr>
        <p:txBody>
          <a:bodyPr/>
          <a:lstStyle/>
          <a:p>
            <a:pPr lvl="0"/>
            <a:endParaRPr lang="en-US" sz="4800" b="1" dirty="0" smtClean="0">
              <a:solidFill>
                <a:srgbClr val="FF00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0505D1"/>
                </a:solidFill>
                <a:latin typeface="Arial Black" pitchFamily="34" charset="0"/>
              </a:rPr>
              <a:t>The  </a:t>
            </a:r>
            <a:r>
              <a:rPr lang="en-US" sz="2800" b="1" dirty="0" smtClean="0">
                <a:solidFill>
                  <a:srgbClr val="0505D1"/>
                </a:solidFill>
                <a:latin typeface="Arial Black" pitchFamily="34" charset="0"/>
              </a:rPr>
              <a:t>4</a:t>
            </a:r>
            <a:r>
              <a:rPr lang="en-US" sz="2800" b="1" baseline="30000" dirty="0" smtClean="0">
                <a:solidFill>
                  <a:srgbClr val="0505D1"/>
                </a:solidFill>
                <a:latin typeface="Arial Black" pitchFamily="34" charset="0"/>
              </a:rPr>
              <a:t>th</a:t>
            </a:r>
            <a:r>
              <a:rPr lang="en-US" sz="2800" b="1" dirty="0" smtClean="0">
                <a:solidFill>
                  <a:srgbClr val="0505D1"/>
                </a:solidFill>
                <a:latin typeface="Arial Black" pitchFamily="34" charset="0"/>
              </a:rPr>
              <a:t>  International </a:t>
            </a:r>
            <a:r>
              <a:rPr lang="en-US" sz="2800" b="1" dirty="0" smtClean="0">
                <a:solidFill>
                  <a:srgbClr val="0505D1"/>
                </a:solidFill>
                <a:latin typeface="Arial Black" pitchFamily="34" charset="0"/>
              </a:rPr>
              <a:t>Congress on Desert Economy.</a:t>
            </a:r>
            <a:r>
              <a:rPr lang="en-US" sz="4800" b="1" dirty="0" smtClean="0">
                <a:solidFill>
                  <a:srgbClr val="0505D1"/>
                </a:solidFill>
              </a:rPr>
              <a:t> </a:t>
            </a:r>
            <a:endParaRPr lang="fr-FR" sz="48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International scientific research collaboration for arid lands and desert development.</a:t>
            </a:r>
          </a:p>
          <a:p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1" name="Triangle isocèle 10"/>
          <p:cNvSpPr/>
          <p:nvPr/>
        </p:nvSpPr>
        <p:spPr>
          <a:xfrm>
            <a:off x="3879668" y="0"/>
            <a:ext cx="4402183" cy="195942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ICDED4 2023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Dakhla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space réservé du pied de page 9"/>
          <p:cNvSpPr txBox="1">
            <a:spLocks/>
          </p:cNvSpPr>
          <p:nvPr/>
        </p:nvSpPr>
        <p:spPr>
          <a:xfrm>
            <a:off x="383177" y="5172890"/>
            <a:ext cx="11808823" cy="1322161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/>
            <a:r>
              <a:rPr lang="en-US" sz="2400" b="1" dirty="0" smtClean="0">
                <a:solidFill>
                  <a:srgbClr val="0505D1"/>
                </a:solidFill>
              </a:rPr>
              <a:t>ENCG </a:t>
            </a:r>
            <a:r>
              <a:rPr lang="en-US" sz="2400" b="1" dirty="0" err="1" smtClean="0">
                <a:solidFill>
                  <a:srgbClr val="0505D1"/>
                </a:solidFill>
              </a:rPr>
              <a:t>Dakhla</a:t>
            </a:r>
            <a:r>
              <a:rPr lang="en-US" sz="2400" b="1" dirty="0" smtClean="0">
                <a:solidFill>
                  <a:srgbClr val="0505D1"/>
                </a:solidFill>
              </a:rPr>
              <a:t>, May 11-12,  2023.</a:t>
            </a:r>
            <a:endParaRPr lang="fr-FR" sz="2400" dirty="0" smtClean="0">
              <a:solidFill>
                <a:srgbClr val="0505D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77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3840" y="152400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fr-FR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Sommaire </a:t>
            </a:r>
            <a:endParaRPr lang="fr-FR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CONCEPTS DE BASE 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PROBLEMATIQUE  </a:t>
            </a: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OBJECTIFS  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  LA RECHERCHE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REVUE DE LA 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LITTÉRATURE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HYPOTHÈSES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METHODOLOGIE 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RESULTATS (SI POSSIBLE)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 GÉNÉRALE ET PERSPECTIVES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2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pPr lvl="0"/>
            <a:r>
              <a:rPr lang="en-US" sz="1000" b="1" dirty="0" smtClean="0">
                <a:solidFill>
                  <a:srgbClr val="FF0000"/>
                </a:solidFill>
              </a:rPr>
              <a:t>The  </a:t>
            </a:r>
            <a:r>
              <a:rPr lang="en-US" sz="1000" b="1" dirty="0" smtClean="0">
                <a:solidFill>
                  <a:srgbClr val="FF0000"/>
                </a:solidFill>
              </a:rPr>
              <a:t>International </a:t>
            </a:r>
            <a:r>
              <a:rPr lang="en-US" sz="1000" b="1" dirty="0" smtClean="0">
                <a:solidFill>
                  <a:srgbClr val="FF0000"/>
                </a:solidFill>
              </a:rPr>
              <a:t>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65463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marL="0" lvl="1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-INTRODUCTION</a:t>
            </a:r>
          </a:p>
          <a:p>
            <a:pPr algn="ctr"/>
            <a:r>
              <a:rPr lang="fr-FR" sz="4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endParaRPr lang="fr-FR" sz="44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057" y="950685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3</a:t>
            </a:fld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064724" y="6492875"/>
            <a:ext cx="4844144" cy="365125"/>
          </a:xfrm>
        </p:spPr>
        <p:txBody>
          <a:bodyPr/>
          <a:lstStyle/>
          <a:p>
            <a:pPr lvl="0"/>
            <a:r>
              <a:rPr lang="en-US" sz="1000" b="1" dirty="0" smtClean="0">
                <a:solidFill>
                  <a:srgbClr val="FF0000"/>
                </a:solidFill>
              </a:rPr>
              <a:t>The  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65463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-CONCEPTS DE BASE  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4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064726" y="6492875"/>
            <a:ext cx="4114800" cy="365125"/>
          </a:xfrm>
        </p:spPr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3-PROBLEMATIQUE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 </a:t>
            </a:r>
          </a:p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 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686" y="1042125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5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4130040" y="6492875"/>
            <a:ext cx="4114800" cy="365125"/>
          </a:xfrm>
        </p:spPr>
        <p:txBody>
          <a:bodyPr/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The  </a:t>
            </a:r>
            <a:r>
              <a:rPr lang="en-US" sz="1000" b="1" dirty="0" smtClean="0">
                <a:solidFill>
                  <a:srgbClr val="FF0000"/>
                </a:solidFill>
              </a:rPr>
              <a:t>International </a:t>
            </a:r>
            <a:r>
              <a:rPr lang="en-US" sz="1000" b="1" dirty="0" smtClean="0">
                <a:solidFill>
                  <a:srgbClr val="FF0000"/>
                </a:solidFill>
              </a:rPr>
              <a:t>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-OBJECTIFS  DE  LA RECHERCHE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6</a:t>
            </a:fld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5-REVUE DE LA LITTÉRATURE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246" y="963749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7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6-HYPOTHÈSES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+mj-lt"/>
              <a:buAutoNum type="arabicPeriod"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8</a:t>
            </a:fld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International 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777" y="178525"/>
            <a:ext cx="9062720" cy="80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 algn="ctr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7-METHODOLOGIE</a:t>
            </a:r>
            <a:endParaRPr lang="fr-F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3" y="1002937"/>
            <a:ext cx="11501120" cy="5415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/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2272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46560" y="0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9120" y="403629"/>
            <a:ext cx="345440" cy="335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49450" y="495069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46890" y="9144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30" y="6614160"/>
            <a:ext cx="14478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045C8B7-4E61-49E5-8707-CAE8B247E8D7}" type="slidenum">
              <a:rPr lang="fr-FR" sz="2400" b="1" smtClean="0">
                <a:solidFill>
                  <a:srgbClr val="002060"/>
                </a:solidFill>
              </a:rPr>
              <a:pPr/>
              <a:t>9</a:t>
            </a:fld>
            <a:endParaRPr lang="fr-FR" sz="2400" b="1">
              <a:solidFill>
                <a:srgbClr val="002060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sz="1000" b="1" dirty="0" smtClean="0">
              <a:solidFill>
                <a:srgbClr val="FF0000"/>
              </a:solidFill>
            </a:endParaRPr>
          </a:p>
          <a:p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The  </a:t>
            </a:r>
            <a:r>
              <a:rPr lang="en-US" sz="1000" b="1" dirty="0" smtClean="0">
                <a:solidFill>
                  <a:srgbClr val="FF0000"/>
                </a:solidFill>
              </a:rPr>
              <a:t>International </a:t>
            </a:r>
            <a:r>
              <a:rPr lang="en-US" sz="1000" b="1" dirty="0" smtClean="0">
                <a:solidFill>
                  <a:srgbClr val="FF0000"/>
                </a:solidFill>
              </a:rPr>
              <a:t>Congress on Desert Economy </a:t>
            </a:r>
            <a:r>
              <a:rPr lang="en-US" sz="1000" b="1" dirty="0" err="1" smtClean="0">
                <a:solidFill>
                  <a:srgbClr val="FF0000"/>
                </a:solidFill>
              </a:rPr>
              <a:t>Dakhla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endParaRPr lang="fr-FR" sz="1000" b="1" dirty="0" smtClean="0">
              <a:solidFill>
                <a:srgbClr val="FF0000"/>
              </a:solidFill>
            </a:endParaRPr>
          </a:p>
          <a:p>
            <a:pPr lvl="0"/>
            <a:endParaRPr lang="fr-FR" sz="10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71566" y="0"/>
            <a:ext cx="914400" cy="91440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ICDED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2023</a:t>
            </a:r>
            <a:endParaRPr lang="fr-FR" b="1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Dakhla</a:t>
            </a:r>
            <a:endParaRPr lang="fr-FR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4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Atelier_doctoral_Congres_International_sur_l_Economie_du_Desert_Dakhla_Avril_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Presentation_Atelier_doctoral_Congres_International_sur_l_Economie_du_Desert_Dakhla_Avril_2020</Template>
  <TotalTime>32</TotalTime>
  <Words>244</Words>
  <Application>Microsoft Office PowerPoint</Application>
  <PresentationFormat>Personnalisé</PresentationFormat>
  <Paragraphs>121</Paragraphs>
  <Slides>12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Presentation_Atelier_doctoral_Congres_International_sur_l_Economie_du_Desert_Dakhla_Avril_2020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dc:description>Dr. AAILAL Elouali, President of the International Congress on Desert and Sahara Economy development April 2019 Dakhla</dc:description>
  <cp:lastModifiedBy>dell</cp:lastModifiedBy>
  <cp:revision>4</cp:revision>
  <dcterms:created xsi:type="dcterms:W3CDTF">2022-03-15T20:41:07Z</dcterms:created>
  <dcterms:modified xsi:type="dcterms:W3CDTF">2023-01-04T08:32:00Z</dcterms:modified>
</cp:coreProperties>
</file>